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31" r:id="rId3"/>
    <p:sldId id="332" r:id="rId4"/>
    <p:sldId id="260" r:id="rId5"/>
    <p:sldId id="363" r:id="rId6"/>
    <p:sldId id="382" r:id="rId7"/>
    <p:sldId id="359" r:id="rId8"/>
    <p:sldId id="336" r:id="rId9"/>
    <p:sldId id="358" r:id="rId10"/>
    <p:sldId id="351" r:id="rId11"/>
    <p:sldId id="357" r:id="rId12"/>
    <p:sldId id="352" r:id="rId13"/>
    <p:sldId id="355" r:id="rId14"/>
    <p:sldId id="348" r:id="rId15"/>
    <p:sldId id="353" r:id="rId16"/>
    <p:sldId id="347" r:id="rId17"/>
    <p:sldId id="349" r:id="rId18"/>
    <p:sldId id="350" r:id="rId19"/>
    <p:sldId id="356" r:id="rId20"/>
    <p:sldId id="338" r:id="rId21"/>
    <p:sldId id="364" r:id="rId22"/>
    <p:sldId id="333" r:id="rId23"/>
    <p:sldId id="334" r:id="rId24"/>
    <p:sldId id="365" r:id="rId25"/>
    <p:sldId id="366" r:id="rId26"/>
    <p:sldId id="335" r:id="rId27"/>
    <p:sldId id="360" r:id="rId28"/>
    <p:sldId id="343" r:id="rId29"/>
    <p:sldId id="361" r:id="rId30"/>
    <p:sldId id="339" r:id="rId31"/>
    <p:sldId id="340" r:id="rId32"/>
    <p:sldId id="341" r:id="rId33"/>
    <p:sldId id="342" r:id="rId34"/>
    <p:sldId id="344" r:id="rId35"/>
    <p:sldId id="362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3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79167"/>
  </p:normalViewPr>
  <p:slideViewPr>
    <p:cSldViewPr snapToGrid="0" snapToObjects="1">
      <p:cViewPr varScale="1">
        <p:scale>
          <a:sx n="82" d="100"/>
          <a:sy n="82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7F41-2C87-B24F-912C-6F497D55FE3C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CBB87-3264-C941-BEC2-3122471707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142707/Leerlingmateriaal___apparaten_programmere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Vorige keer hebben we een </a:t>
            </a:r>
            <a:r>
              <a:rPr lang="nl-NL" dirty="0" err="1"/>
              <a:t>unplugged</a:t>
            </a:r>
            <a:r>
              <a:rPr lang="nl-NL" dirty="0"/>
              <a:t> opdracht gedaan over de parkeerplaats. Daarmee leerde je hoe zo’n systeem nou precies werkt. </a:t>
            </a:r>
          </a:p>
          <a:p>
            <a:r>
              <a:rPr lang="nl-NL" dirty="0"/>
              <a:t>Wat vond je leuk aan deze opdracht?</a:t>
            </a:r>
          </a:p>
          <a:p>
            <a:r>
              <a:rPr lang="nl-NL" dirty="0"/>
              <a:t>Wat vond je lastig aan deze opdracht?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A7682-D93B-504B-8F2A-10D06FF3FC4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308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moet er zo uit komen te zien. Aan de motor zit een lego-steentje waarop je de slagboom vast kunt zetten.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153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 het zakje zitten de slagbomen, drie batterijen, drie kabeltjes en twee paaltjes voor de slagbomen.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464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mag ze uit het zakje halen.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6603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Maak de slagbomen vast aan de lego-blokjes. Zodat het er zo uitziet. Stop de batterijen in de batterijenhouder. Trek er niet te hard aan want ze zitten vast aan het motorblok.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328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Druk de paaltjes vast op de klittenband.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8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Zet de houder op het groene vlak in het midden van de parkeerplaats.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326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Zet de </a:t>
            </a:r>
            <a:r>
              <a:rPr lang="nl-NL" dirty="0" err="1"/>
              <a:t>microbit</a:t>
            </a:r>
            <a:r>
              <a:rPr lang="nl-NL" dirty="0"/>
              <a:t> met de LED-lichtjes naar voren in de houder. </a:t>
            </a:r>
          </a:p>
          <a:p>
            <a:endParaRPr lang="nl-NL" dirty="0"/>
          </a:p>
          <a:p>
            <a:r>
              <a:rPr lang="nl-NL" dirty="0"/>
              <a:t>We zijn nu klaar voor de eerste opdracht. </a:t>
            </a:r>
          </a:p>
          <a:p>
            <a:endParaRPr lang="nl-NL" dirty="0"/>
          </a:p>
          <a:p>
            <a:r>
              <a:rPr lang="nl-NL" dirty="0"/>
              <a:t>Pak je werkboek erbij en open jullie </a:t>
            </a:r>
            <a:r>
              <a:rPr lang="nl-NL" dirty="0" err="1"/>
              <a:t>chromebook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137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https://maken.wikiwijs.nl/142707/Leerlingmateriaal___apparaten</a:t>
            </a:r>
            <a:r>
              <a:rPr lang="nl-NL">
                <a:hlinkClick r:id="rId3"/>
              </a:rPr>
              <a:t>_programmeren</a:t>
            </a:r>
            <a:r>
              <a:rPr lang="nl-NL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587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Opdracht 1 – Bekijken</a:t>
            </a:r>
          </a:p>
          <a:p>
            <a:endParaRPr lang="nl-NL" dirty="0"/>
          </a:p>
          <a:p>
            <a:r>
              <a:rPr lang="nl-NL" dirty="0"/>
              <a:t>Hoe zou je in een gewone zin kunnen vertellen wat de code doet?</a:t>
            </a:r>
          </a:p>
          <a:p>
            <a:r>
              <a:rPr lang="nl-NL" dirty="0"/>
              <a:t>Wat zou er gebeuren als we programmeerblok om te pauzeren weghalen?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Zou de volgorde van de codeblokken uitmaken?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772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Pauzeerblok aanpassen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971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En we hebben kennis gemaakt met de </a:t>
            </a:r>
            <a:r>
              <a:rPr lang="nl-NL" dirty="0" err="1"/>
              <a:t>microbit</a:t>
            </a:r>
            <a:r>
              <a:rPr lang="nl-NL" dirty="0"/>
              <a:t>. Je hebt het programma waarmee je de </a:t>
            </a:r>
            <a:r>
              <a:rPr lang="nl-NL" dirty="0" err="1"/>
              <a:t>microbit</a:t>
            </a:r>
            <a:r>
              <a:rPr lang="nl-NL" dirty="0"/>
              <a:t> programmeert leren kennen. Deze les gaan we hiermee verder. Nu gaan we de parkeerplaats programmeren. Daarbij worden de opdrachten die we gaan doen steeds moeilijker.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243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Volgorde programmeerblokken aanpassen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33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Volgorde programmeerblokken aanpassen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35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298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opdracht 2 moeten we zorgen dat we de sensoren kunnen gebruiken. Die moeten eerst aangesloten worden op het motorblok van de </a:t>
            </a:r>
            <a:r>
              <a:rPr lang="nl-NL" dirty="0" err="1"/>
              <a:t>microbit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982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 ziet er zo uit.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311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deze opdracht heb je de drie kabeltjes nodig.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947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pinnetje van het zwarte kabeltje stop je in GND.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265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krokodillenbek klem je vast aan het zilverpapier vooraan. Dit kabeltje zorgt ervoor dat er straks een stroomkring komt.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569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pinnetje van de groene kabel stop je in P2. Dat is Pin 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0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krokodillenbek klem je vast aan het moertje bij de sensor van de ingang.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28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Om met de opdracht aan de slag te gaan hebben jullie per tweetal een doosje gekregen en een plattegrond.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2880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pinnetje van het rode kabeltje prik je in P1. (Dat is Pin 1)</a:t>
            </a:r>
          </a:p>
          <a:p>
            <a:r>
              <a:rPr lang="nl-NL" dirty="0"/>
              <a:t>De krokodillenbek klem je vast aan het moertje van de sensor van de uitgang. </a:t>
            </a:r>
          </a:p>
          <a:p>
            <a:endParaRPr lang="nl-NL" dirty="0"/>
          </a:p>
          <a:p>
            <a:r>
              <a:rPr lang="nl-NL" dirty="0"/>
              <a:t>De opstelling is klaar om te gebruiken voor opdracht 2.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837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42935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Zorg dat de tekst dicht op de </a:t>
            </a:r>
            <a:r>
              <a:rPr lang="nl-NL" dirty="0" err="1"/>
              <a:t>microbit</a:t>
            </a:r>
            <a:r>
              <a:rPr lang="nl-NL" dirty="0"/>
              <a:t> verschijnt als je op de sensor van de ingang klikt.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9298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85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Daarmee kunnen jullie straks de parkeerplaats in elkaar zetten. Dan ziet het er zo uit. We gaan het samen in elkaar zetten. </a:t>
            </a:r>
          </a:p>
          <a:p>
            <a:endParaRPr lang="nl-NL" dirty="0"/>
          </a:p>
          <a:p>
            <a:r>
              <a:rPr lang="nl-NL" dirty="0"/>
              <a:t>In duo’s hebben leerlingen een opstelling van de parkeerplaats. Voor opdracht 1 ziet de opstelling er zo uit. De sensoren zijn nog niet verbonden.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68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Jullie hebben allemaal een plattegrond van een parkeerplaats gekregen. Op deze parkeerplaats zijn drie plekken zoals je ziet. Verder zie je nog een paar bijzonderheden.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17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Links en rechts zie je een soort drempeltje. Dat zijn de sensoren. Je kunt de sensor indrukken zoals een auto dat zou doen als het er over heen rijdt.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667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ziet ook een soort klittenband links en rechts op het bord. Daar zetten we zo het paaltje van de slagboom op vast.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58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Jullie hebben ook allemaal een bakje gekregen met daarin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Een </a:t>
            </a:r>
            <a:r>
              <a:rPr lang="nl-NL" dirty="0" err="1"/>
              <a:t>microbit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Een houder voor de </a:t>
            </a:r>
            <a:r>
              <a:rPr lang="nl-NL" dirty="0" err="1"/>
              <a:t>microbit</a:t>
            </a:r>
            <a:r>
              <a:rPr lang="nl-NL" dirty="0"/>
              <a:t> met daaraan motoren vastgemaakt en een batterijenhouder.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5392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Haal als eerste de houder voor de </a:t>
            </a:r>
            <a:r>
              <a:rPr lang="nl-NL" dirty="0" err="1"/>
              <a:t>microbit</a:t>
            </a:r>
            <a:r>
              <a:rPr lang="nl-NL" dirty="0"/>
              <a:t> eruit. De motoren zijn nog niet vastgemaakt. Dat gaan jullie als eerste doen. Zorg ervoor dat de kabeltjes niet losgetrokken worden.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BB87-3264-C941-BEC2-3122471707E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0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E6A09-A96A-2840-B293-6EDAAA77D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A2EBD50-388E-5E41-B4BC-73AA8CB0A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614FAE-C594-E348-A19B-15758590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E10DB3-FADA-734E-86A9-BBB9C3EB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6207BE-7FE8-7B4F-9981-0927D5CE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1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1DE70-25A0-F94C-B7B2-1640B0BB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78F653-61D5-3943-B8B9-C255E584A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1C210C-8831-8B4F-90C0-0567041A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DD2FC4-1E91-9642-9B05-2F03BF4D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7D5DA9-ACAA-A34D-B662-69FF295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17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39B848E-BFE7-1B4E-87CD-5C8CB40AC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6121B1C-C8B1-8F44-A49B-5CCAD10AD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90EDDF-15B7-CC4A-96A8-9D7C7576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79577D-3795-C84A-93AD-1C68D444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FB53BD-C1D5-2D47-9149-878A0F05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67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B9631-6E33-F74E-B87A-DC739DE1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767E6A-E6A6-CC42-BC0B-9C00BF8CF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213D34-593B-2B4F-AD3F-20B5BB63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16AFDF-6A53-9E49-B837-4F07915E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D684D7-C3F2-E041-9509-B5935553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5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8491B-8DE5-6342-BA8A-1DE334B9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1AA161-BB42-3A4A-9382-53C5C00E0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E1923F-9371-0343-8FEC-E8B88ACC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5F0AD1-69B7-E947-9C4F-0895A800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A11958-4765-234A-AD21-202C5027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30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9DE97-E101-3748-984D-18B1C06F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AC5095-2BCF-5E4D-AFF5-1AF59ADBD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EB841AD-7DCA-BE4B-B3EF-93F4AB710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D850F5-547E-9C49-AE56-D06C08009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ED1871-DE1C-0144-83BB-98EDDC2E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1E0F21-5284-8B45-98FC-04339F53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43443-288A-FC45-8ED1-F9AF286E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322DA4-3FDF-6C47-9DEC-14E371A1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F3A6D83-D0CD-4C4F-B3FA-A212337AB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81F529-C560-6C44-9320-067924169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19BFFDD-3590-824B-8B02-126A5E7CD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9B0702-3810-2240-8371-0F4C4BAF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1AD740-6C75-F048-9D3B-9EEC0A3D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B879968-7BAB-B043-9505-E59B6A20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72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75221-13A9-CB4F-846F-B5D61E41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707EC3-6A9D-514D-B934-67E2439D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1044E9-FA03-BC42-B265-1E5EC536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F288B6-458F-A546-B849-6D33A2FD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64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F524177-67CB-1341-BA45-4C1E4A455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4ED9C8-0029-B849-BE9A-E2468552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677547-641E-4E44-B5AA-37592A7A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37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C25B7-3943-EC4A-B30A-122AC17C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6AFAF5-C6AB-4748-A032-61493D11B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484456-B330-5C40-BCCA-407A20040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28C404-882F-3144-A861-57EA215AD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D74577-7391-D54F-8010-74B64033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223D75-6C69-A044-98A6-62E1E8B5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80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3BA7E-E5B7-314E-8731-3B29A970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F9886DC-1C86-0046-98E2-38B964973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458B06-60F7-F04C-AC32-AC204BEA3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07132A-86E6-F449-991B-C7B30D8A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D08C39-A458-104C-BA80-2E6355D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BCDA13-1A95-8042-A40F-0A223357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57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0155ACB-50DD-3C4C-9097-E122118D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74DEB5-0803-C944-9BAE-27BA71F5D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A5ED8E-D4E5-FC45-9821-055520667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522D6-7AFB-EA4F-A1C5-FDB061735FC2}" type="datetimeFigureOut">
              <a:rPr lang="nl-NL" smtClean="0"/>
              <a:t>25-04-19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47FB87-F415-3D44-B82F-DA8E73ABB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CED3D2-C388-5743-B8E0-B3BF3C019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87E2-B661-FF4C-BA6A-F27AEC5094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092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pparatenprogrammere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bUN7N3JOPY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8D5171-7CB2-1349-91C2-C514C7247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Apparaten programmeren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1B0BCCF-8939-BC4F-A4E4-E395A9AA7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Les 3 – de parkeerplaats – deel 1</a:t>
            </a:r>
          </a:p>
        </p:txBody>
      </p:sp>
    </p:spTree>
    <p:extLst>
      <p:ext uri="{BB962C8B-B14F-4D97-AF65-F5344CB8AC3E}">
        <p14:creationId xmlns:p14="http://schemas.microsoft.com/office/powerpoint/2010/main" val="143598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CC0DE3-C2F0-B44A-9A47-5E19A50DCD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986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4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1B0EF8D-778D-B046-AC68-338312DB0A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085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CC78AC1-07DD-184B-BC0F-24EA12146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515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15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E29AAF0-56D5-F148-AF7B-D87CB327F3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098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085136C-FE24-A343-97FA-EFCC5B2F81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121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55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1B93229-B2ED-6541-8A14-9D7801A8F7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535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3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BCCEC0A-DDA4-6344-A7FA-819CC16D3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091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873E92C-29BF-D844-860E-C0FC95C0B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125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61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2084251-A12E-8246-909E-6E39DC5249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640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53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C7BD54-E247-E04E-BAF2-3BE35504E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379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A9049-B938-2B4A-A1D1-53F150D2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doen?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98C992-36C9-A042-946B-B100BC3C7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Terugblik vorige les</a:t>
            </a:r>
          </a:p>
          <a:p>
            <a:r>
              <a:rPr lang="nl-NL" dirty="0"/>
              <a:t>Doelen voor les 3</a:t>
            </a:r>
          </a:p>
          <a:p>
            <a:r>
              <a:rPr lang="nl-NL" dirty="0"/>
              <a:t>Parkeerplaats in elkaar zetten</a:t>
            </a:r>
          </a:p>
          <a:p>
            <a:r>
              <a:rPr lang="nl-NL" dirty="0"/>
              <a:t>Programmeeropdrachten parkeerplaats</a:t>
            </a:r>
          </a:p>
          <a:p>
            <a:pPr lvl="1"/>
            <a:r>
              <a:rPr lang="nl-NL" dirty="0"/>
              <a:t>Slagbomen laten werken</a:t>
            </a:r>
          </a:p>
          <a:p>
            <a:pPr lvl="1"/>
            <a:r>
              <a:rPr lang="nl-NL" dirty="0"/>
              <a:t>Sensoren laten werken</a:t>
            </a:r>
          </a:p>
          <a:p>
            <a:pPr lvl="1"/>
            <a:r>
              <a:rPr lang="nl-NL" dirty="0"/>
              <a:t>LED-lichtjes laten branden </a:t>
            </a:r>
          </a:p>
          <a:p>
            <a:r>
              <a:rPr lang="nl-NL" dirty="0"/>
              <a:t>Voor de volgende keer</a:t>
            </a:r>
          </a:p>
        </p:txBody>
      </p:sp>
    </p:spTree>
    <p:extLst>
      <p:ext uri="{BB962C8B-B14F-4D97-AF65-F5344CB8AC3E}">
        <p14:creationId xmlns:p14="http://schemas.microsoft.com/office/powerpoint/2010/main" val="3746511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8D4BC60-F6DA-3141-927E-05EF349A9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179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70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2FCED-D965-F847-8E8B-8EA06FD7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2D9BB1-A428-C54A-B9BD-01A7F0A4A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Link naar de website</a:t>
            </a:r>
          </a:p>
          <a:p>
            <a:endParaRPr lang="nl-NL" dirty="0">
              <a:hlinkClick r:id="rId3"/>
            </a:endParaRPr>
          </a:p>
          <a:p>
            <a:pPr marL="0" indent="0">
              <a:buNone/>
            </a:pPr>
            <a:r>
              <a:rPr lang="nl-NL" sz="4800" dirty="0">
                <a:hlinkClick r:id="rId3"/>
              </a:rPr>
              <a:t>tinyurl.com/apparatenprogrammeren</a:t>
            </a:r>
            <a:r>
              <a:rPr lang="nl-NL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86E8B-8DA5-8E4C-81C5-6A713BA9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1 – Gebruiken en bekijken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F8713E-8B94-E04E-BD77-BD6CB1CA45A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01" y="1690687"/>
            <a:ext cx="10117447" cy="41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34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451A0-F402-1E4D-A428-CC003691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1 – Aanpassen 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9A17831-B488-C043-9AB9-103E739BBD7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838" y="1690688"/>
            <a:ext cx="6882323" cy="38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4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D5252-33F6-5740-9759-BBC7C5C29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1 – Aanpassen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A092F8-9349-AD4D-8559-112663A58B8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029" y="2068010"/>
            <a:ext cx="7003942" cy="32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9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FF6A8-480D-F348-871F-B4F0D34B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1 – Aanpassen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5309F6-8ACD-C540-A0F9-8B7F7FBA0B2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328" y="2172533"/>
            <a:ext cx="6949343" cy="34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4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3A385-3D7F-9540-B541-9EC32021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1 – Nieuwe uitdaging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EBE35-A184-8D48-B9CE-63BC81F69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Zorg ervoor dat als je op knop A klikt de uitgang open en weer dicht gaat. </a:t>
            </a:r>
          </a:p>
        </p:txBody>
      </p:sp>
    </p:spTree>
    <p:extLst>
      <p:ext uri="{BB962C8B-B14F-4D97-AF65-F5344CB8AC3E}">
        <p14:creationId xmlns:p14="http://schemas.microsoft.com/office/powerpoint/2010/main" val="2977988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110E9-97D1-6748-8629-4EEA98F7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Voorbereiding opdracht 2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29908A1-6829-1E49-A961-698755E70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603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262E9F4-799A-0548-91D9-6BF4C620D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318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BCCEC0A-DDA4-6344-A7FA-819CC16D3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091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0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D2767-9F7F-E54D-8E8E-385EFE16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 vorige les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8B2075-A8F0-924E-B898-3A4F082C5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576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091F844-8301-E340-9388-A53E8120C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42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CC9784C-740B-6F49-BFDA-7DE67F2F3B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812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6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61CE35B-A27A-4C44-A7D2-087AD88EC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732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23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30622F-F116-2C48-8B4C-BA489CC4BE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775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8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CE46A09-D871-2645-B3ED-84BE5691D9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792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63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A9C158C-FEA8-D24B-AB2E-CF67F139D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816" y="-119044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96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262E9F4-799A-0548-91D9-6BF4C620D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517" y="1731730"/>
            <a:ext cx="6832966" cy="512627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7451FFB-E8FB-A842-8D13-D25E8A32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2 – Gebruiken en bekijken </a:t>
            </a:r>
          </a:p>
        </p:txBody>
      </p:sp>
    </p:spTree>
    <p:extLst>
      <p:ext uri="{BB962C8B-B14F-4D97-AF65-F5344CB8AC3E}">
        <p14:creationId xmlns:p14="http://schemas.microsoft.com/office/powerpoint/2010/main" val="42572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934C994-13B5-1D44-8C4B-0BC5A21E860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803" y="1673725"/>
            <a:ext cx="9505572" cy="5184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457F27B-D0A7-654A-902E-CBC0C3AD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2 – Gebruiken en bekijken</a:t>
            </a:r>
          </a:p>
        </p:txBody>
      </p:sp>
    </p:spTree>
    <p:extLst>
      <p:ext uri="{BB962C8B-B14F-4D97-AF65-F5344CB8AC3E}">
        <p14:creationId xmlns:p14="http://schemas.microsoft.com/office/powerpoint/2010/main" val="1912666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D1B8D82-0DCB-5944-95CA-C0B6FC6D9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2 – Gebruiken en bekijken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0721C7-8681-8144-A9B7-C1897E208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 programmeerblokje gebruiken we nu niet meer?</a:t>
            </a:r>
          </a:p>
          <a:p>
            <a:r>
              <a:rPr lang="nl-NL" dirty="0"/>
              <a:t>Waarom hebben we dat programmeerblokje niet meer nodig?</a:t>
            </a:r>
          </a:p>
        </p:txBody>
      </p:sp>
    </p:spTree>
    <p:extLst>
      <p:ext uri="{BB962C8B-B14F-4D97-AF65-F5344CB8AC3E}">
        <p14:creationId xmlns:p14="http://schemas.microsoft.com/office/powerpoint/2010/main" val="3426085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E5012-704A-3E4B-8347-58D77E035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2 - Aanpassen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D8DDC7-1A91-B144-A41B-B10C87750EC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234" y="1690688"/>
            <a:ext cx="9312154" cy="35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60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5872C-9DF2-E345-89F1-7272B4CBA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2 – Nieuwe uitdaging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AB5794-58BE-D144-8ACD-4709DF07A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Programmeer de knop voor de uitgang en de sensor voor de uitgang. </a:t>
            </a:r>
          </a:p>
          <a:p>
            <a:r>
              <a:rPr lang="nl-NL" dirty="0"/>
              <a:t>Zorg dat de tekst OPEN en DICHT bij de uitgang verschijnen. </a:t>
            </a:r>
          </a:p>
        </p:txBody>
      </p:sp>
    </p:spTree>
    <p:extLst>
      <p:ext uri="{BB962C8B-B14F-4D97-AF65-F5344CB8AC3E}">
        <p14:creationId xmlns:p14="http://schemas.microsoft.com/office/powerpoint/2010/main" val="341028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634CF-1074-A14C-A37C-A1F1A6AB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896087">
            <a:off x="1533283" y="2640600"/>
            <a:ext cx="6751639" cy="1325563"/>
          </a:xfrm>
        </p:spPr>
        <p:txBody>
          <a:bodyPr/>
          <a:lstStyle/>
          <a:p>
            <a:r>
              <a:rPr lang="nl-NL" dirty="0" err="1"/>
              <a:t>Unplugged</a:t>
            </a:r>
            <a:r>
              <a:rPr lang="nl-NL" dirty="0"/>
              <a:t> programmeren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06CB5B-7C5A-F342-80C6-358B216477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434" y="2120630"/>
            <a:ext cx="5849566" cy="473737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367FAC8-17B3-E144-A910-C2AEC3F8F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6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87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F10B6-3ECF-5244-9D5A-2AA85056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B4E0B8-8470-6741-A440-1BB00BF2D7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981" y="1715921"/>
            <a:ext cx="6854038" cy="51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07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4B791-1412-8E47-9B18-A7F310D6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D20742-B23F-354B-91C1-CB103007E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Wanneer versprongen de LED-lichtjes naar het getal 1?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040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8C2FF-31C9-7C4D-A0EE-649F86A9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4D9975-3FEB-1345-BF57-B959DB19238B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781" y="2526225"/>
            <a:ext cx="10675665" cy="2417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4223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906D0-EF00-BE4E-B248-AA648B19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C1A6FA-F01A-BD47-BFEB-D7F3672A1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Hoeveel plaatsen denkt de computer dat bij het opstarten bezet zijn?</a:t>
            </a:r>
          </a:p>
        </p:txBody>
      </p:sp>
    </p:spTree>
    <p:extLst>
      <p:ext uri="{BB962C8B-B14F-4D97-AF65-F5344CB8AC3E}">
        <p14:creationId xmlns:p14="http://schemas.microsoft.com/office/powerpoint/2010/main" val="1602943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74BB2-150E-9D49-B257-5E2C9202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6C617E-7ECA-8E40-BED3-7FE21DA26702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848" y="1690688"/>
            <a:ext cx="10026303" cy="3594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7058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43B95-C4D8-B34B-BB11-937CB3C04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7ED1E6-3258-DA45-91C2-3830F8353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Had het rode geheugenblok ook bij deze code kunnen staan?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6BD82E-72DF-E348-93EB-63806B036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2878043"/>
            <a:ext cx="10346410" cy="3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63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3A23B-F137-7541-827E-A483867D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CE31B4-8141-3341-B432-F80D78F423EC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6149" y="1690688"/>
            <a:ext cx="7299701" cy="4661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7923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37660-23F8-3E49-BDE7-3617CD050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BDAEA7-EAE5-FF4A-9A80-5428A4FC9A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52" y="1690688"/>
            <a:ext cx="8794696" cy="441110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265C507-F669-FC41-AA41-EBBFB79EB24B}"/>
              </a:ext>
            </a:extLst>
          </p:cNvPr>
          <p:cNvSpPr txBox="1"/>
          <p:nvPr/>
        </p:nvSpPr>
        <p:spPr>
          <a:xfrm>
            <a:off x="2738029" y="6214820"/>
            <a:ext cx="671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hlinkClick r:id="rId4"/>
              </a:rPr>
              <a:t>https://www.youtube.com/watch?v=hbUN7N3JOPY</a:t>
            </a:r>
            <a:r>
              <a:rPr lang="nl-N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572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21B3D-C95A-8B47-B929-AF04F963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Gebruiken en bekijken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D01926-ADEB-E04E-A848-D4BD391EA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Welk cijfer moet er komen te staan in het programmeerblok </a:t>
            </a:r>
            <a:r>
              <a:rPr lang="nl-NL" i="1" dirty="0"/>
              <a:t>toon nummer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8780C6C-726A-4A47-B100-3E0577DF18D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860" y="3363133"/>
            <a:ext cx="9654279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25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323AC-5DC3-8345-BA11-3A6E7B55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3 - Aanpassen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5C425E-390B-E740-890D-6003029C9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Zorg ervoor dat de LED-lichtjes ook 2 en 3 laten zien als dat nodig is. </a:t>
            </a:r>
          </a:p>
        </p:txBody>
      </p:sp>
    </p:spTree>
    <p:extLst>
      <p:ext uri="{BB962C8B-B14F-4D97-AF65-F5344CB8AC3E}">
        <p14:creationId xmlns:p14="http://schemas.microsoft.com/office/powerpoint/2010/main" val="268354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8992AEF-5025-D74C-BBA2-55CDFE2B8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35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30170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64CBE-C950-994F-B409-E85DAD2C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3 – Nieuwe uitdaging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2A2164-40FA-A942-83D3-B14D75346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Zorg ervoor dat als een auto van de parkeerplaats afrijdt de computer onthoudt dat er 1 plaats minder bezet is. </a:t>
            </a:r>
          </a:p>
        </p:txBody>
      </p:sp>
    </p:spTree>
    <p:extLst>
      <p:ext uri="{BB962C8B-B14F-4D97-AF65-F5344CB8AC3E}">
        <p14:creationId xmlns:p14="http://schemas.microsoft.com/office/powerpoint/2010/main" val="1156261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F205A-74B5-0E4B-B26B-580C45B5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de volgende keer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ABB69D-5936-F548-904A-9F8E2A48B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Verder met het programmeren van de parkeerplaats</a:t>
            </a:r>
          </a:p>
          <a:p>
            <a:r>
              <a:rPr lang="nl-NL" dirty="0"/>
              <a:t>Nieuwe programmeeropdracht voorbereiden</a:t>
            </a:r>
          </a:p>
        </p:txBody>
      </p:sp>
    </p:spTree>
    <p:extLst>
      <p:ext uri="{BB962C8B-B14F-4D97-AF65-F5344CB8AC3E}">
        <p14:creationId xmlns:p14="http://schemas.microsoft.com/office/powerpoint/2010/main" val="76469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31E44-E49E-BE46-8F42-15EE1D15B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 voor les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6DCFA6-147B-FB48-88AC-096E4852C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Aan het eind van deze les:</a:t>
            </a:r>
          </a:p>
          <a:p>
            <a:r>
              <a:rPr lang="nl-NL" dirty="0"/>
              <a:t>Kun je de </a:t>
            </a:r>
            <a:r>
              <a:rPr lang="nl-NL" dirty="0" err="1"/>
              <a:t>microbit</a:t>
            </a:r>
            <a:r>
              <a:rPr lang="nl-NL" dirty="0"/>
              <a:t> programmeren om de motoren aan te sturen</a:t>
            </a:r>
          </a:p>
          <a:p>
            <a:r>
              <a:rPr lang="nl-NL" dirty="0"/>
              <a:t>Kun je de </a:t>
            </a:r>
            <a:r>
              <a:rPr lang="nl-NL" dirty="0" err="1"/>
              <a:t>microbit</a:t>
            </a:r>
            <a:r>
              <a:rPr lang="nl-NL" dirty="0"/>
              <a:t> zo programmeren dat het de input van de sensoren gebruikt</a:t>
            </a:r>
          </a:p>
          <a:p>
            <a:r>
              <a:rPr lang="nl-NL" dirty="0"/>
              <a:t>Kun je een variabele (geheugenblok) gebruiken om de computer bij te laten houden hoeveel auto’s op de parkeerplaats staan. </a:t>
            </a:r>
          </a:p>
          <a:p>
            <a:r>
              <a:rPr lang="nl-NL" dirty="0"/>
              <a:t>Kun je de LED-lichtjes laten branden die aangeven hoeveel plaatsen bezet zijn.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728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36A15-95F4-974A-9D8D-5A461B03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Voorbereiding voor opdracht 1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2833C9-4660-9A48-B60C-3645951E2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88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B50217F-E786-0A42-8BD9-598F3130C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8730"/>
            <a:ext cx="12185216" cy="540823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FE43F9-B668-E047-BD3C-AC9E032B03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129"/>
            <a:ext cx="12192000" cy="61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31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6AA0266-9989-F040-A834-9A36BC50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084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055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3248</TotalTime>
  <Words>1107</Words>
  <Application>Microsoft Macintosh PowerPoint</Application>
  <PresentationFormat>Breedbeeld</PresentationFormat>
  <Paragraphs>140</Paragraphs>
  <Slides>51</Slides>
  <Notes>33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Kantoorthema</vt:lpstr>
      <vt:lpstr>Apparaten programmeren</vt:lpstr>
      <vt:lpstr>Wat gaan we doen?</vt:lpstr>
      <vt:lpstr>Terugblik vorige les</vt:lpstr>
      <vt:lpstr>Unplugged programmeren</vt:lpstr>
      <vt:lpstr>PowerPoint-presentatie</vt:lpstr>
      <vt:lpstr>Doelen voor les 3</vt:lpstr>
      <vt:lpstr>Voorbereiding voor opdracht 1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Opdracht 1 – Gebruiken en bekijken </vt:lpstr>
      <vt:lpstr>Opdracht 1 – Aanpassen  </vt:lpstr>
      <vt:lpstr>Opdracht 1 – Aanpassen </vt:lpstr>
      <vt:lpstr>Opdracht 1 – Aanpassen</vt:lpstr>
      <vt:lpstr>Opdracht 1 – Nieuwe uitdaging</vt:lpstr>
      <vt:lpstr>Voorbereiding opdracht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Opdracht 2 – Gebruiken en bekijken </vt:lpstr>
      <vt:lpstr>Opdracht 2 – Gebruiken en bekijken</vt:lpstr>
      <vt:lpstr>Opdracht 2 – Gebruiken en bekijken</vt:lpstr>
      <vt:lpstr>Opdracht 2 - Aanpassen</vt:lpstr>
      <vt:lpstr>Opdracht 2 – Nieuwe uitdaging </vt:lpstr>
      <vt:lpstr>Opdracht 3 – Gebruiken en bekijken</vt:lpstr>
      <vt:lpstr>Opdracht 3 – Gebruiken en bekijken</vt:lpstr>
      <vt:lpstr>Opdracht 3 – Gebruiken en bekijken</vt:lpstr>
      <vt:lpstr>Opdracht 3 – Gebruiken en bekijken</vt:lpstr>
      <vt:lpstr>Opdracht 3 – Gebruiken en bekijken</vt:lpstr>
      <vt:lpstr>Opdracht 3 – Gebruiken en bekijken</vt:lpstr>
      <vt:lpstr>Opdracht 3 – Gebruiken en bekijken</vt:lpstr>
      <vt:lpstr>Opdracht 3 – Gebruiken en bekijken</vt:lpstr>
      <vt:lpstr>Opdracht 3 – Gebruiken en bekijken</vt:lpstr>
      <vt:lpstr>Opdracht 3 - Aanpassen</vt:lpstr>
      <vt:lpstr>Opdracht 3 – Nieuwe uitdaging</vt:lpstr>
      <vt:lpstr>Voor de volgende keer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Apparaten programmeren</dc:title>
  <dc:creator>Gerard Dummer</dc:creator>
  <cp:lastModifiedBy>Gerard Dummer</cp:lastModifiedBy>
  <cp:revision>28</cp:revision>
  <dcterms:created xsi:type="dcterms:W3CDTF">2019-04-08T12:09:30Z</dcterms:created>
  <dcterms:modified xsi:type="dcterms:W3CDTF">2019-04-26T11:52:44Z</dcterms:modified>
</cp:coreProperties>
</file>